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37"/>
  </p:normalViewPr>
  <p:slideViewPr>
    <p:cSldViewPr snapToGrid="0" snapToObjects="1">
      <p:cViewPr varScale="1">
        <p:scale>
          <a:sx n="89" d="100"/>
          <a:sy n="89" d="100"/>
        </p:scale>
        <p:origin x="43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5/21/2019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5/21/2019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57C2C4-7F4F-F343-AB26-C6A491218D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523" y="528034"/>
            <a:ext cx="10318418" cy="5451162"/>
          </a:xfrm>
        </p:spPr>
        <p:txBody>
          <a:bodyPr/>
          <a:lstStyle/>
          <a:p>
            <a:r>
              <a:rPr lang="ru-RU" sz="6000" dirty="0"/>
              <a:t>Отчет ВО «Буян </a:t>
            </a:r>
            <a:br>
              <a:rPr lang="ru-RU" sz="6000" dirty="0"/>
            </a:br>
            <a:r>
              <a:rPr lang="ru-RU" sz="4400" dirty="0"/>
              <a:t>за  период </a:t>
            </a:r>
            <a:br>
              <a:rPr lang="ru-RU" sz="4400" dirty="0"/>
            </a:br>
            <a:r>
              <a:rPr lang="ru-RU" sz="4400" dirty="0"/>
              <a:t>сентябрь2018- </a:t>
            </a:r>
            <a:br>
              <a:rPr lang="ru-RU" sz="4400" dirty="0"/>
            </a:br>
            <a:r>
              <a:rPr lang="ru-RU" sz="4400" dirty="0"/>
              <a:t>май 2019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0F8CBD5-50EF-3946-966E-1965FF805D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AC2FC47-B760-7044-8BA0-B9B15CE51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0208" y="4263584"/>
            <a:ext cx="3601792" cy="259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91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318184-FD59-944A-856F-937AAA006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529" y="2352853"/>
            <a:ext cx="10178322" cy="1492132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9350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0BE794-E8E3-3D42-A27D-BA65A96A4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Участие в съезде волонтеров «Эстафета добрых дел"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16187519-CD90-8C4B-8D8E-7B9D364C1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3094" y="1874517"/>
            <a:ext cx="6345812" cy="475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68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0CBE50-47EE-FB48-AA69-C06741F1B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264" y="2106925"/>
            <a:ext cx="10178322" cy="264415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Поздравление ветеранов академии с днем пожилого человека</a:t>
            </a:r>
          </a:p>
        </p:txBody>
      </p:sp>
    </p:spTree>
    <p:extLst>
      <p:ext uri="{BB962C8B-B14F-4D97-AF65-F5344CB8AC3E}">
        <p14:creationId xmlns:p14="http://schemas.microsoft.com/office/powerpoint/2010/main" val="1097312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DF6F56F-F3CF-CB46-91F5-5512FC6BC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2335057"/>
          </a:xfrm>
        </p:spPr>
        <p:txBody>
          <a:bodyPr>
            <a:normAutofit/>
          </a:bodyPr>
          <a:lstStyle/>
          <a:p>
            <a:r>
              <a:rPr lang="ru-RU" dirty="0"/>
              <a:t>Раздача листовок на собрании профилактических организаций в доме офицеров</a:t>
            </a:r>
          </a:p>
        </p:txBody>
      </p:sp>
    </p:spTree>
    <p:extLst>
      <p:ext uri="{BB962C8B-B14F-4D97-AF65-F5344CB8AC3E}">
        <p14:creationId xmlns:p14="http://schemas.microsoft.com/office/powerpoint/2010/main" val="2558997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186E16-8051-774E-905D-E04E1425C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Помощь в организации акции «где торгуют смертью»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C2A300E6-1CD1-DD43-91D2-31081D55D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8193" y="1874517"/>
            <a:ext cx="3550400" cy="47470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18DB51B-42D8-A249-BCC2-93489C407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2062270"/>
            <a:ext cx="60960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29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399BB3-C490-584B-BEAC-F0C67781E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4"/>
            <a:ext cx="10178322" cy="2000207"/>
          </a:xfrm>
        </p:spPr>
        <p:txBody>
          <a:bodyPr>
            <a:normAutofit fontScale="90000"/>
          </a:bodyPr>
          <a:lstStyle/>
          <a:p>
            <a:r>
              <a:rPr lang="ru-RU" dirty="0"/>
              <a:t>Посещение социально-реабилитационного центра «Надежда»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8EA41E5C-3CAE-A640-8CD8-099A27BC01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678" y="2678360"/>
            <a:ext cx="4792133" cy="35941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B6C6503-F0ED-B943-BDB0-FCA274A22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191" y="2292439"/>
            <a:ext cx="5593106" cy="418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30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99B4500-0D50-054D-BF0D-662976AEC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Акция, посвященная дню борьбы с раком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FBC5725B-09B3-5B4A-A5DE-30E84D4D2F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678" y="1916316"/>
            <a:ext cx="3409976" cy="45593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F81927B-B989-5347-BC07-1AB283FF5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104" y="1916315"/>
            <a:ext cx="60960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0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58BB4B-C028-3D4F-8CE1-2741429D3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Посещение онкологического диспансера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CE7F3874-EDC3-C343-A45C-D8AAF29ED9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799" y="2054628"/>
            <a:ext cx="3180657" cy="42408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1D68DB9-1BE2-EB46-B34D-98191A39B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92132"/>
            <a:ext cx="3737612" cy="498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78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318184-FD59-944A-856F-937AAA006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529" y="2352853"/>
            <a:ext cx="10178322" cy="1492132"/>
          </a:xfrm>
        </p:spPr>
        <p:txBody>
          <a:bodyPr/>
          <a:lstStyle/>
          <a:p>
            <a:r>
              <a:rPr lang="ru-RU" dirty="0"/>
              <a:t>23 мая экологический десант</a:t>
            </a:r>
          </a:p>
        </p:txBody>
      </p:sp>
    </p:spTree>
    <p:extLst>
      <p:ext uri="{BB962C8B-B14F-4D97-AF65-F5344CB8AC3E}">
        <p14:creationId xmlns:p14="http://schemas.microsoft.com/office/powerpoint/2010/main" val="220711416"/>
      </p:ext>
    </p:extLst>
  </p:cSld>
  <p:clrMapOvr>
    <a:masterClrMapping/>
  </p:clrMapOvr>
</p:sld>
</file>

<file path=ppt/theme/theme1.xml><?xml version="1.0" encoding="utf-8"?>
<a:theme xmlns:a="http://schemas.openxmlformats.org/drawingml/2006/main" name="Эмблема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Эмблема</Template>
  <TotalTime>29</TotalTime>
  <Words>62</Words>
  <Application>Microsoft Office PowerPoint</Application>
  <PresentationFormat>Широкоэкранный</PresentationFormat>
  <Paragraphs>10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Corbel</vt:lpstr>
      <vt:lpstr>Gill Sans MT</vt:lpstr>
      <vt:lpstr>Impact</vt:lpstr>
      <vt:lpstr>Эмблема</vt:lpstr>
      <vt:lpstr>Отчет ВО «Буян  за  период  сентябрь2018-  май 2019</vt:lpstr>
      <vt:lpstr>Участие в съезде волонтеров «Эстафета добрых дел"</vt:lpstr>
      <vt:lpstr>Поздравление ветеранов академии с днем пожилого человека</vt:lpstr>
      <vt:lpstr>Раздача листовок на собрании профилактических организаций в доме офицеров</vt:lpstr>
      <vt:lpstr>Помощь в организации акции «где торгуют смертью»</vt:lpstr>
      <vt:lpstr>Посещение социально-реабилитационного центра «Надежда»</vt:lpstr>
      <vt:lpstr>Акция, посвященная дню борьбы с раком</vt:lpstr>
      <vt:lpstr>Посещение онкологического диспансера</vt:lpstr>
      <vt:lpstr>23 мая экологический десант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ВО «Буян  за  период  сентябрь2018-  май 2019</dc:title>
  <dc:creator>Microsoft Office User</dc:creator>
  <cp:lastModifiedBy>Алина Юмжапова</cp:lastModifiedBy>
  <cp:revision>4</cp:revision>
  <dcterms:created xsi:type="dcterms:W3CDTF">2019-05-21T05:14:55Z</dcterms:created>
  <dcterms:modified xsi:type="dcterms:W3CDTF">2019-05-21T06:07:32Z</dcterms:modified>
</cp:coreProperties>
</file>